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6" r:id="rId4"/>
    <p:sldId id="257" r:id="rId5"/>
    <p:sldId id="258" r:id="rId6"/>
    <p:sldId id="260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AF2"/>
    <a:srgbClr val="A4D2FE"/>
    <a:srgbClr val="BFC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28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74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20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47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48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2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0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1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08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УРЫ - Angelinas Tra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861"/>
            <a:ext cx="12192000" cy="68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613" y="-17861"/>
            <a:ext cx="1425387" cy="1425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61"/>
            <a:ext cx="1402762" cy="142538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17271" y="51583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ХЕРСОНСЬКИЙ ДЕРЖАВНИЙ УНІВЕРСИТЕТ</a:t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Факультет біології, географії та екології</a:t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Кафедра географії та екології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8639" y="1568319"/>
            <a:ext cx="6203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/>
              <a:t>«ТУРИСТИЧНЕ КРАЇНОЗНАВСТВО»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931458" y="1394952"/>
            <a:ext cx="59301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/>
              <a:t>Об'єктом</a:t>
            </a:r>
            <a:r>
              <a:rPr lang="uk-UA" sz="2000" dirty="0" smtClean="0"/>
              <a:t> </a:t>
            </a:r>
            <a:r>
              <a:rPr lang="uk-UA" sz="2000" b="1" dirty="0" smtClean="0"/>
              <a:t>вивчення туристичного країнознавства є туристичні макрорегіони та окремі країни. </a:t>
            </a:r>
            <a:endParaRPr lang="uk-UA" sz="2000" dirty="0" smtClean="0"/>
          </a:p>
          <a:p>
            <a:pPr algn="just">
              <a:lnSpc>
                <a:spcPct val="150000"/>
              </a:lnSpc>
            </a:pPr>
            <a:r>
              <a:rPr lang="uk-UA" sz="2400" b="1" dirty="0" smtClean="0"/>
              <a:t>Предметом</a:t>
            </a:r>
            <a:r>
              <a:rPr lang="uk-UA" sz="2000" dirty="0" smtClean="0"/>
              <a:t> </a:t>
            </a:r>
            <a:r>
              <a:rPr lang="uk-UA" sz="2000" b="1" dirty="0" smtClean="0"/>
              <a:t>вивчення є загальні відомості про туристичні макрорегіони світу і туристичні райони окремих держав, а також природно-рекреаційний потенціал рекреаційно-туристичні ресурси країн</a:t>
            </a:r>
            <a:r>
              <a:rPr lang="ru-RU" sz="2000" b="1" dirty="0" smtClean="0"/>
              <a:t>.</a:t>
            </a:r>
            <a:r>
              <a:rPr lang="uk-UA" sz="2000" b="1" dirty="0" smtClean="0"/>
              <a:t> 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081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1695253"/>
            <a:ext cx="5356412" cy="2906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/>
              <a:t>Мета курсу </a:t>
            </a:r>
            <a:r>
              <a:rPr lang="uk-UA" dirty="0" smtClean="0"/>
              <a:t>– </a:t>
            </a:r>
            <a:r>
              <a:rPr lang="uk-UA" sz="2000" b="1" dirty="0" smtClean="0"/>
              <a:t>ознайомити студентів і методикою і особливостями комплексного дослідження туристичної індустрії країн та регіонів світу, даними про основні види туристично-рекреаційних ресурсів, головними туристичними центрами і регіонами світу.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72751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26341" y="974554"/>
            <a:ext cx="6965577" cy="3724096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>
                <a:solidFill>
                  <a:srgbClr val="002060"/>
                </a:solidFill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</a:rPr>
              <a:t>             Завдання </a:t>
            </a:r>
            <a:r>
              <a:rPr lang="uk-UA" sz="2400" b="1" dirty="0">
                <a:solidFill>
                  <a:srgbClr val="002060"/>
                </a:solidFill>
              </a:rPr>
              <a:t>курсу</a:t>
            </a:r>
            <a:r>
              <a:rPr lang="uk-UA" sz="2400" b="1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ознайомити студентів з роллю і місцем туристського країнознавства в системі географічних наук;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визначити специфіку формування туристського країнознавства, а саме: термінологію, поняття, визначення, які використовуються в країнознавчих дослідженнях.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навчити виділяти основні риси і проблеми розвитку окремих регіонів світу, складати туристично-країнознавчу характеристику та визначати тенденції та перспективи розвитку індустрії туризму окремих країн.</a:t>
            </a:r>
            <a:endParaRPr lang="uk-U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87706" y="1485970"/>
            <a:ext cx="6844553" cy="353943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Фахові предметні компетентності</a:t>
            </a:r>
            <a:r>
              <a:rPr lang="uk-UA" sz="2400" dirty="0" smtClean="0"/>
              <a:t>:</a:t>
            </a:r>
          </a:p>
          <a:p>
            <a:pPr algn="ctr"/>
            <a:endParaRPr lang="uk-UA" sz="2000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Здатність визначати особливості туристичної спеціалізації окремих регіонів і країн світу;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Здатність оцінювати геополітичне становище країни чи регіону та його вплив на розвиток туристичної індустрії;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Здатність характеризувати туристичні райони провідних туристичних країн світу;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679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877670" y="1442291"/>
            <a:ext cx="7717023" cy="3693319"/>
          </a:xfrm>
          <a:prstGeom prst="rect">
            <a:avLst/>
          </a:prstGeom>
          <a:noFill/>
          <a:ln>
            <a:solidFill>
              <a:srgbClr val="BFC9CC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Програма навчальної </a:t>
            </a:r>
            <a:r>
              <a:rPr lang="uk-UA" sz="2400" b="1" dirty="0" smtClean="0"/>
              <a:t>дисципліни</a:t>
            </a:r>
            <a:endParaRPr lang="uk-UA" sz="2400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Вступ.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Європейський туристичний макрорегіон.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err="1" smtClean="0"/>
              <a:t>Азійсько</a:t>
            </a:r>
            <a:r>
              <a:rPr lang="uk-UA" sz="2000" b="1" dirty="0" smtClean="0"/>
              <a:t>-Тихоокеанський туристичний макрорегіон.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Американський туристичний макрорегіон.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Африканський туристичний макрорегіон.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b="1" dirty="0" smtClean="0"/>
              <a:t>Близькосхідний туристичний макрорегіон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000" b="1" dirty="0"/>
          </a:p>
        </p:txBody>
      </p:sp>
      <p:sp>
        <p:nvSpPr>
          <p:cNvPr id="3" name="AutoShape 2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984375" y="160338"/>
            <a:ext cx="4165413" cy="41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ТУРЫ - Angelinas Tra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861"/>
            <a:ext cx="12192000" cy="68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00307" y="1247618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207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27</cp:revision>
  <dcterms:created xsi:type="dcterms:W3CDTF">2020-07-29T16:47:03Z</dcterms:created>
  <dcterms:modified xsi:type="dcterms:W3CDTF">2020-07-30T10:02:05Z</dcterms:modified>
</cp:coreProperties>
</file>